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  <p:sldId id="259" r:id="rId8"/>
    <p:sldId id="262" r:id="rId9"/>
    <p:sldId id="263" r:id="rId10"/>
    <p:sldId id="264" r:id="rId11"/>
    <p:sldId id="265" r:id="rId12"/>
    <p:sldId id="266" r:id="rId13"/>
    <p:sldId id="258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13/06/2016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15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13/06/2016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681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13/06/2016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571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13/06/2016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84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13/06/2016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972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13/06/2016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01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13/06/2016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443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13/06/2016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557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13/06/2016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74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13/06/2016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606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C5E1-10C2-4E62-9A3B-82D7EA540CF4}" type="datetimeFigureOut">
              <a:rPr lang="es-MX" smtClean="0"/>
              <a:t>13/06/2016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144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C5E1-10C2-4E62-9A3B-82D7EA540CF4}" type="datetimeFigureOut">
              <a:rPr lang="es-MX" smtClean="0"/>
              <a:t>13/06/2016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AF9E-A6DF-4D6B-BBFB-73EC02B6F7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325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jeme.gob.mx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ervicios.cajeme.gob.mx/omline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7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3578" y="1354975"/>
            <a:ext cx="4962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Pendientes Informatica</a:t>
            </a:r>
          </a:p>
          <a:p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939338" y="2402378"/>
            <a:ext cx="6932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Seguridad Informatica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Respaldo de Energía Eléctrica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Respaldo de Información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Proyecto de Digitalización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Proyecto Firma Electrónica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Proyecto recursos RENIACYT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80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9710" y="1354974"/>
            <a:ext cx="516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 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Informatica</a:t>
            </a: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14400" y="2078182"/>
            <a:ext cx="7124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Empresa Telmex-</a:t>
            </a:r>
            <a:r>
              <a:rPr lang="es-MX" dirty="0" err="1" smtClean="0"/>
              <a:t>Scitum</a:t>
            </a:r>
            <a:endParaRPr lang="es-MX" dirty="0" smtClean="0"/>
          </a:p>
          <a:p>
            <a:r>
              <a:rPr lang="es-MX" dirty="0" smtClean="0"/>
              <a:t>Auditoria a recursos externos: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/>
              <a:t>SIGOB externo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/>
              <a:t>Transparencia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/>
              <a:t>Sitios web: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MX" dirty="0" smtClean="0">
                <a:hlinkClick r:id="rId3"/>
              </a:rPr>
              <a:t>www.cajeme.gob.mx</a:t>
            </a:r>
            <a:endParaRPr lang="es-MX" dirty="0" smtClean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MX" dirty="0" smtClean="0">
                <a:hlinkClick r:id="rId4"/>
              </a:rPr>
              <a:t>http://servicios.cajeme.gob.mx/omlinea</a:t>
            </a:r>
            <a:endParaRPr lang="es-MX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/>
              <a:t>Correo electrónico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/>
              <a:t>Direcciones </a:t>
            </a:r>
            <a:r>
              <a:rPr lang="es-MX" dirty="0" err="1" smtClean="0"/>
              <a:t>IP´s</a:t>
            </a:r>
            <a:r>
              <a:rPr lang="es-MX" dirty="0" smtClean="0"/>
              <a:t> publicas del Municipio</a:t>
            </a:r>
          </a:p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2036618" y="5032837"/>
            <a:ext cx="456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Costo:  $ 55 800 en 6 mensualidades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39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9710" y="1354974"/>
            <a:ext cx="516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40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Respaldo de Energía Eléctrica</a:t>
            </a:r>
            <a:endParaRPr lang="es-MX" sz="2400" dirty="0"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14400" y="2078182"/>
            <a:ext cx="7124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 smtClean="0">
                <a:solidFill>
                  <a:prstClr val="black"/>
                </a:solidFill>
                <a:latin typeface="Calibri" panose="020F0502020204030204"/>
              </a:rPr>
              <a:t>Se cuenta con casi 1 hora de respaldo de energía eléctrica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caso</a:t>
            </a:r>
            <a:r>
              <a:rPr kumimoji="0" lang="es-MX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que se apaguen los equipos se necesita alrededor de 1 hora en encender todos los equipos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 smtClean="0">
                <a:solidFill>
                  <a:prstClr val="black"/>
                </a:solidFill>
                <a:latin typeface="Calibri" panose="020F0502020204030204"/>
              </a:rPr>
              <a:t>Hace meses hubo problemas eléctricos con el transformador del Palacio Municipal y se tuvo un apagón de 9 horas.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prstClr val="black"/>
                </a:solidFill>
                <a:latin typeface="Calibri" panose="020F0502020204030204"/>
              </a:rPr>
              <a:t>	Costo de planta de energía eléctrica: 	$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12000</a:t>
            </a:r>
            <a:r>
              <a:rPr kumimoji="0" lang="es-MX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dlls</a:t>
            </a:r>
            <a:endParaRPr kumimoji="0" lang="es-MX" sz="1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>
                <a:solidFill>
                  <a:prstClr val="black"/>
                </a:solidFill>
                <a:latin typeface="Calibri" panose="020F0502020204030204"/>
              </a:rPr>
              <a:t>	Instalación: 			$   2000 </a:t>
            </a:r>
            <a:r>
              <a:rPr lang="es-MX" dirty="0" err="1" smtClean="0">
                <a:solidFill>
                  <a:prstClr val="black"/>
                </a:solidFill>
                <a:latin typeface="Calibri" panose="020F0502020204030204"/>
              </a:rPr>
              <a:t>dlls</a:t>
            </a:r>
            <a:endParaRPr kumimoji="0" lang="es-MX" sz="1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2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9710" y="1354974"/>
            <a:ext cx="516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Respaldo de 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Información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14400" y="2078182"/>
            <a:ext cx="71240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cuentan con 2 recursos de respaldos locales: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err="1" smtClean="0">
                <a:solidFill>
                  <a:prstClr val="black"/>
                </a:solidFill>
                <a:latin typeface="Calibri" panose="020F0502020204030204"/>
              </a:rPr>
              <a:t>Snapshots</a:t>
            </a:r>
            <a:r>
              <a:rPr lang="es-MX" dirty="0" smtClean="0">
                <a:solidFill>
                  <a:prstClr val="black"/>
                </a:solidFill>
                <a:latin typeface="Calibri" panose="020F0502020204030204"/>
              </a:rPr>
              <a:t> a nivel disco duro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  <a:latin typeface="Calibri" panose="020F0502020204030204"/>
              </a:rPr>
              <a:t>Respaldo diario de toda la infraestructura (servers, </a:t>
            </a:r>
            <a:r>
              <a:rPr lang="es-MX" dirty="0" err="1" smtClean="0">
                <a:solidFill>
                  <a:prstClr val="black"/>
                </a:solidFill>
                <a:latin typeface="Calibri" panose="020F0502020204030204"/>
              </a:rPr>
              <a:t>bds</a:t>
            </a:r>
            <a:r>
              <a:rPr lang="es-MX" dirty="0" smtClean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s-MX" dirty="0" err="1" smtClean="0">
                <a:solidFill>
                  <a:prstClr val="black"/>
                </a:solidFill>
                <a:latin typeface="Calibri" panose="020F0502020204030204"/>
              </a:rPr>
              <a:t>etc</a:t>
            </a:r>
            <a:r>
              <a:rPr lang="es-MX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Respaldo</a:t>
            </a:r>
            <a:r>
              <a:rPr kumimoji="0" lang="es-MX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bases de datos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noProof="0" dirty="0" smtClean="0">
                <a:solidFill>
                  <a:prstClr val="black"/>
                </a:solidFill>
                <a:latin typeface="Calibri" panose="020F0502020204030204"/>
              </a:rPr>
              <a:t>Bases de datos de producción</a:t>
            </a:r>
            <a:endParaRPr lang="es-MX" dirty="0">
              <a:solidFill>
                <a:prstClr val="black"/>
              </a:solidFill>
              <a:latin typeface="Calibri" panose="020F0502020204030204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kumimoji="0" lang="es-MX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4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9710" y="1354974"/>
            <a:ext cx="516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Proyecto de Digitalización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14400" y="2078182"/>
            <a:ext cx="7124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cuentan con 2 propuestas para digitalización</a:t>
            </a:r>
            <a:r>
              <a:rPr kumimoji="0" lang="es-MX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documentos en el área de Sindicatura: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aseline="0" dirty="0" smtClean="0">
                <a:solidFill>
                  <a:prstClr val="black"/>
                </a:solidFill>
                <a:latin typeface="Calibri" panose="020F0502020204030204"/>
              </a:rPr>
              <a:t>ST</a:t>
            </a:r>
            <a:r>
              <a:rPr lang="es-MX" dirty="0" smtClean="0">
                <a:solidFill>
                  <a:prstClr val="black"/>
                </a:solidFill>
                <a:latin typeface="Calibri" panose="020F0502020204030204"/>
              </a:rPr>
              <a:t> de Vanguardia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s-MX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Compusistemas</a:t>
            </a:r>
            <a:r>
              <a:rPr kumimoji="0" lang="es-MX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Inteligentes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6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9710" y="1354974"/>
            <a:ext cx="516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Proyecto de Firma Electrónica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14400" y="2078182"/>
            <a:ext cx="71240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noProof="0" dirty="0" smtClean="0">
                <a:solidFill>
                  <a:prstClr val="black"/>
                </a:solidFill>
                <a:latin typeface="Calibri" panose="020F0502020204030204"/>
              </a:rPr>
              <a:t>Se pidió cotización a SIGOB por la implementación de la firma electrónica en el sistema de recaudación (SIR):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noProof="0" dirty="0" smtClean="0">
                <a:solidFill>
                  <a:prstClr val="black"/>
                </a:solidFill>
                <a:latin typeface="Calibri" panose="020F0502020204030204"/>
              </a:rPr>
              <a:t>Propuesta Inicial: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noProof="0" dirty="0" smtClean="0">
                <a:solidFill>
                  <a:prstClr val="black"/>
                </a:solidFill>
                <a:latin typeface="Calibri" panose="020F0502020204030204"/>
              </a:rPr>
              <a:t>Soporte Técnico por 1 año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  <a:latin typeface="Calibri" panose="020F0502020204030204"/>
              </a:rPr>
              <a:t>Programación y parametrización</a:t>
            </a:r>
            <a:r>
              <a:rPr lang="es-MX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noProof="0" dirty="0" smtClean="0">
                <a:solidFill>
                  <a:prstClr val="black"/>
                </a:solidFill>
                <a:latin typeface="Calibri" panose="020F0502020204030204"/>
              </a:rPr>
              <a:t>Firma ilimitada </a:t>
            </a:r>
            <a:r>
              <a:rPr lang="es-MX" dirty="0">
                <a:solidFill>
                  <a:prstClr val="black"/>
                </a:solidFill>
              </a:rPr>
              <a:t> (para 1 usuario)</a:t>
            </a:r>
            <a:endParaRPr lang="es-MX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noProof="0" dirty="0" smtClean="0">
                <a:solidFill>
                  <a:prstClr val="black"/>
                </a:solidFill>
                <a:latin typeface="Calibri" panose="020F0502020204030204"/>
              </a:rPr>
              <a:t>$400 000 + IVA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Contrapropuesta: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s-MX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Soporte Técnico</a:t>
            </a:r>
            <a:r>
              <a:rPr kumimoji="0" lang="es-MX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por 1 año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</a:rPr>
              <a:t>Programación y parametrización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s-MX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120000 documentos con firma electrónica (para 1 usuario)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baseline="0" noProof="0" dirty="0" smtClean="0">
                <a:solidFill>
                  <a:prstClr val="black"/>
                </a:solidFill>
                <a:latin typeface="Calibri" panose="020F0502020204030204"/>
              </a:rPr>
              <a:t>$ 120 000 + IVA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3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9710" y="1354974"/>
            <a:ext cx="516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Proyecto RENIACYT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14400" y="2078182"/>
            <a:ext cx="7124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esta trabajando en la inscripción del Ayuntamiento</a:t>
            </a:r>
            <a:r>
              <a:rPr kumimoji="0" lang="es-MX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Cajeme en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2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0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7a81347-c4cb-4693-ae09-a77ee09e224d">6SEDQDEJRWJ7-38-8</_dlc_DocId>
    <_dlc_DocIdUrl xmlns="67a81347-c4cb-4693-ae09-a77ee09e224d">
      <Url>http://transparencia.cajeme.gob.mx/cajeme/_layouts/15/DocIdRedir.aspx?ID=6SEDQDEJRWJ7-38-8</Url>
      <Description>6SEDQDEJRWJ7-38-8</Description>
    </_dlc_DocIdUrl>
    <Responsable xmlns="2d0c4a64-f630-4665-ab01-f59e2d84a369">ALR</Responsabl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987E755776CB44BC3CB13B7A7FA232" ma:contentTypeVersion="2" ma:contentTypeDescription="Crear nuevo documento." ma:contentTypeScope="" ma:versionID="43b31d16086a45690fd4e7da81d1c4f7">
  <xsd:schema xmlns:xsd="http://www.w3.org/2001/XMLSchema" xmlns:xs="http://www.w3.org/2001/XMLSchema" xmlns:p="http://schemas.microsoft.com/office/2006/metadata/properties" xmlns:ns2="67a81347-c4cb-4693-ae09-a77ee09e224d" xmlns:ns3="2d0c4a64-f630-4665-ab01-f59e2d84a369" targetNamespace="http://schemas.microsoft.com/office/2006/metadata/properties" ma:root="true" ma:fieldsID="bb8931ea42b17f83a53a9c9240bf44fc" ns2:_="" ns3:_="">
    <xsd:import namespace="67a81347-c4cb-4693-ae09-a77ee09e224d"/>
    <xsd:import namespace="2d0c4a64-f630-4665-ab01-f59e2d84a3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Responsab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81347-c4cb-4693-ae09-a77ee09e22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0c4a64-f630-4665-ab01-f59e2d84a369" elementFormDefault="qualified">
    <xsd:import namespace="http://schemas.microsoft.com/office/2006/documentManagement/types"/>
    <xsd:import namespace="http://schemas.microsoft.com/office/infopath/2007/PartnerControls"/>
    <xsd:element name="Responsable" ma:index="11" nillable="true" ma:displayName="Responsable" ma:internalName="Responsabl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39A122-B545-4BEC-9924-0E7077A2832B}"/>
</file>

<file path=customXml/itemProps2.xml><?xml version="1.0" encoding="utf-8"?>
<ds:datastoreItem xmlns:ds="http://schemas.openxmlformats.org/officeDocument/2006/customXml" ds:itemID="{FF83E267-D2E8-4CCD-8E74-773F8037E8DF}"/>
</file>

<file path=customXml/itemProps3.xml><?xml version="1.0" encoding="utf-8"?>
<ds:datastoreItem xmlns:ds="http://schemas.openxmlformats.org/officeDocument/2006/customXml" ds:itemID="{442DA037-A8E7-4F4D-ABC0-349D4C03CB94}"/>
</file>

<file path=customXml/itemProps4.xml><?xml version="1.0" encoding="utf-8"?>
<ds:datastoreItem xmlns:ds="http://schemas.openxmlformats.org/officeDocument/2006/customXml" ds:itemID="{50346472-1FA3-4B83-91F6-DB00530A791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256</Words>
  <Application>Microsoft Office PowerPoint</Application>
  <PresentationFormat>Presentación en pantalla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2</dc:creator>
  <cp:lastModifiedBy>Alberto Lorente</cp:lastModifiedBy>
  <cp:revision>13</cp:revision>
  <dcterms:created xsi:type="dcterms:W3CDTF">2015-08-24T19:52:13Z</dcterms:created>
  <dcterms:modified xsi:type="dcterms:W3CDTF">2016-06-13T20:07:17Z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0x010100C8987E755776CB44BC3CB13B7A7FA232</vt:lpwstr>
  </property>
  <property fmtid="{D5CDD505-2E9C-101B-9397-08002B2CF9AE}" pid="3" name="_dlc_DocIdItemGuid">
    <vt:lpwstr>fdfa9023-4c4c-4974-b4dc-66a0ed5f4cb9</vt:lpwstr>
  </property>
</Properties>
</file>